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16/May/2015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neomed\My Documents\my doc 28-3-2012\Mahesh Graphics\VISIVAL AID DT 15.5.15\cover pa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Documents and Settings\neomed\My Documents\my doc 28-3-2012\Mahesh Graphics\VISIVAL AID DT 15.5.15\0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43063"/>
            <a:ext cx="15130463" cy="101441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Documents and Settings\neomed\My Documents\my doc 28-3-2012\Mahesh Graphics\VISIVAL AID DT 15.5.15\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24013"/>
            <a:ext cx="15130463" cy="10107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neomed\My Documents\my doc 28-3-2012\Mahesh Graphics\VISIVAL AID DT 15.5.15\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24013"/>
            <a:ext cx="15130463" cy="10107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neomed\My Documents\my doc 28-3-2012\Mahesh Graphics\VISIVAL AID DT 15.5.15\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14488"/>
            <a:ext cx="15130463" cy="10088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Documents and Settings\neomed\My Documents\my doc 28-3-2012\Mahesh Graphics\VISIVAL AID DT 15.5.15\1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24013"/>
            <a:ext cx="15130463" cy="10107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neomed\My Documents\my doc 28-3-2012\Mahesh Graphics\VISIVAL AID DT 15.5.15\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24013"/>
            <a:ext cx="15130463" cy="10107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Documents and Settings\neomed\My Documents\my doc 28-3-2012\Mahesh Graphics\VISIVAL AID DT 15.5.15\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86088" y="-1611313"/>
            <a:ext cx="15117763" cy="100822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neomed\My Documents\my doc 28-3-2012\Mahesh Graphics\VISIVAL AID DT 15.5.15\1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24013"/>
            <a:ext cx="15130463" cy="10107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Documents and Settings\neomed\My Documents\my doc 28-3-2012\Mahesh Graphics\VISIVAL AID DT 15.5.15\1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24013"/>
            <a:ext cx="15130463" cy="10107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Documents and Settings\neomed\My Documents\my doc 28-3-2012\Mahesh Graphics\VISIVAL AID DT 15.5.15\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89213" y="-1611313"/>
            <a:ext cx="14322426" cy="100822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Documents and Settings\neomed\My Documents\my doc 28-3-2012\Mahesh Graphics\VISIVAL AID DT 15.5.15\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eomed\My Documents\my doc 28-3-2012\Mahesh Graphics\VISIVAL AID DT 15.5.15\0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neomed\My Documents\my doc 28-3-2012\Mahesh Graphics\VISIVAL AID DT 15.5.15\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49" y="61119"/>
            <a:ext cx="9093351" cy="67315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neomed\My Documents\my doc 28-3-2012\Mahesh Graphics\VISIVAL AID DT 15.5.15\0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0"/>
            <a:ext cx="7381840" cy="7864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Documents and Settings\neomed\My Documents\my doc 28-3-2012\Mahesh Graphics\VISIVAL AID DT 15.5.15\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24013"/>
            <a:ext cx="15130463" cy="10107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neomed\My Documents\my doc 28-3-2012\Mahesh Graphics\VISIVAL AID DT 15.5.15\0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55763"/>
            <a:ext cx="15130463" cy="101711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neomed\My Documents\my doc 28-3-2012\Mahesh Graphics\VISIVAL AID DT 15.5.15\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24013"/>
            <a:ext cx="15130463" cy="10107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neomed\My Documents\my doc 28-3-2012\Mahesh Graphics\VISIVAL AID DT 15.5.15\0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992438" y="-1624013"/>
            <a:ext cx="15130463" cy="10107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Muhammad Ali</cp:lastModifiedBy>
  <cp:revision>2</cp:revision>
  <dcterms:created xsi:type="dcterms:W3CDTF">2006-08-16T00:00:00Z</dcterms:created>
  <dcterms:modified xsi:type="dcterms:W3CDTF">2015-05-16T05:59:02Z</dcterms:modified>
</cp:coreProperties>
</file>